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9" r:id="rId5"/>
    <p:sldId id="256" r:id="rId6"/>
    <p:sldId id="259" r:id="rId7"/>
    <p:sldId id="262" r:id="rId8"/>
    <p:sldId id="268" r:id="rId9"/>
    <p:sldId id="258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3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2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0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8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FB75-F4A5-4BCA-8F0F-79D1C75B9A1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50A58-9DD3-406F-B327-446047D61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5105400" cy="4980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6150" y="533400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じゅうにし</a:t>
            </a:r>
            <a:endParaRPr lang="en-US" sz="3600" dirty="0" smtClean="0"/>
          </a:p>
          <a:p>
            <a:r>
              <a:rPr lang="en-US" sz="3600" dirty="0" err="1" smtClean="0"/>
              <a:t>Jyuunishi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38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7309"/>
            <a:ext cx="3221784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321085"/>
            <a:ext cx="260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おとしだま</a:t>
            </a:r>
            <a:r>
              <a:rPr lang="en-US" sz="3600" dirty="0" err="1" smtClean="0"/>
              <a:t>Otoshidama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722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5041157" cy="3790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5029200"/>
            <a:ext cx="260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おとしだま</a:t>
            </a:r>
            <a:r>
              <a:rPr lang="en-US" sz="3600" dirty="0" err="1" smtClean="0"/>
              <a:t>Otoshidama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440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6172200" cy="4121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321085"/>
            <a:ext cx="320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おせち　りょうり</a:t>
            </a:r>
            <a:r>
              <a:rPr lang="en-US" sz="3600" dirty="0" err="1" smtClean="0"/>
              <a:t>Osechi</a:t>
            </a:r>
            <a:r>
              <a:rPr lang="en-US" sz="3600" dirty="0" smtClean="0"/>
              <a:t> </a:t>
            </a:r>
            <a:r>
              <a:rPr lang="en-US" sz="3600" dirty="0" err="1" smtClean="0"/>
              <a:t>ryori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040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35000"/>
            <a:ext cx="5384800" cy="4738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869" y="5409787"/>
            <a:ext cx="320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おせち　りょうり</a:t>
            </a:r>
            <a:r>
              <a:rPr lang="en-US" sz="3600" dirty="0" err="1" smtClean="0"/>
              <a:t>Osechi</a:t>
            </a:r>
            <a:r>
              <a:rPr lang="en-US" sz="3600" dirty="0" smtClean="0"/>
              <a:t> </a:t>
            </a:r>
            <a:r>
              <a:rPr lang="en-US" sz="3600" dirty="0" err="1" smtClean="0"/>
              <a:t>ryori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583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4391297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5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2700" y="5105400"/>
            <a:ext cx="4419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09600"/>
            <a:ext cx="6858000" cy="4010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6150" y="533400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じゅうにし</a:t>
            </a:r>
            <a:endParaRPr lang="en-US" sz="3600" dirty="0" smtClean="0"/>
          </a:p>
          <a:p>
            <a:r>
              <a:rPr lang="en-US" sz="3600" dirty="0" err="1" smtClean="0"/>
              <a:t>Jyuunishi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385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228600"/>
            <a:ext cx="551776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2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4314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4574"/>
            <a:ext cx="4179627" cy="41796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2370948"/>
            <a:ext cx="188798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申</a:t>
            </a:r>
            <a:endParaRPr lang="en-US" sz="1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85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3800475" cy="56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81552"/>
            <a:ext cx="5327915" cy="3599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4343400"/>
            <a:ext cx="405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申</a:t>
            </a:r>
            <a:endParaRPr lang="en-US" sz="36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0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916010" cy="57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32943"/>
            <a:ext cx="6236274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5812" y="5321085"/>
            <a:ext cx="260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おとしだま</a:t>
            </a:r>
            <a:r>
              <a:rPr lang="en-US" sz="3600" dirty="0" err="1" smtClean="0"/>
              <a:t>Otoshidama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722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38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Boone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Fry, Kimberly</dc:creator>
  <cp:lastModifiedBy>Kim Fry</cp:lastModifiedBy>
  <cp:revision>26</cp:revision>
  <dcterms:created xsi:type="dcterms:W3CDTF">2013-12-16T15:49:54Z</dcterms:created>
  <dcterms:modified xsi:type="dcterms:W3CDTF">2015-12-27T23:48:59Z</dcterms:modified>
</cp:coreProperties>
</file>