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1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21F77-D873-495E-AB5C-63BFF9D836D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B5A19-E98E-4C06-B8C0-4C084418F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00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B5A19-E98E-4C06-B8C0-4C084418FD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7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3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4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1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0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DD19-19C9-47A5-9FB2-C04894409F1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EB3E4-E285-4FAB-B3B4-C090BCA1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479" y="533400"/>
            <a:ext cx="4179627" cy="41796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9200" y="1299774"/>
            <a:ext cx="1887985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申</a:t>
            </a:r>
            <a:endParaRPr lang="en-US" sz="1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5013650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ねんがじょう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nengajou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9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-167640" y="838200"/>
            <a:ext cx="4343400" cy="1470025"/>
          </a:xfrm>
        </p:spPr>
        <p:txBody>
          <a:bodyPr/>
          <a:lstStyle/>
          <a:p>
            <a:r>
              <a:rPr lang="ja-JP" altLang="en-US" dirty="0" smtClean="0"/>
              <a:t>ねんがじょう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nengajou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28600"/>
            <a:ext cx="4343400" cy="642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66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755" y="5196840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ねんがじょう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nengajou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52400"/>
            <a:ext cx="339471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0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77" y="533400"/>
            <a:ext cx="6574155" cy="4441691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06755" y="519684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ねんがじょう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nengajou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3581400"/>
            <a:ext cx="16763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申</a:t>
            </a:r>
            <a:endParaRPr lang="en-US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435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6574155" cy="44416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81200" y="3066871"/>
            <a:ext cx="16763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申</a:t>
            </a:r>
            <a:endParaRPr lang="en-US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524000"/>
            <a:ext cx="461665" cy="2743200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15454" y="1372106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4936" y="3222491"/>
            <a:ext cx="738664" cy="2743200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endParaRPr lang="en-US" altLang="ja-JP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9383" y="3222491"/>
            <a:ext cx="615553" cy="3307957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アーペンベ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ッ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ク小学校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1361" y="1372106"/>
            <a:ext cx="461665" cy="17620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Write your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8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42</Words>
  <Application>Microsoft Office PowerPoint</Application>
  <PresentationFormat>On-screen Show (4:3)</PresentationFormat>
  <Paragraphs>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ねんがじょう nengajou</vt:lpstr>
      <vt:lpstr>ねんがじょう nengajou</vt:lpstr>
      <vt:lpstr>ねんがじょう nengajou</vt:lpstr>
      <vt:lpstr>PowerPoint Presentation</vt:lpstr>
      <vt:lpstr>PowerPoint Presentation</vt:lpstr>
    </vt:vector>
  </TitlesOfParts>
  <Company>Boone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ねんがじょう</dc:title>
  <dc:creator>Fry, Kimberly</dc:creator>
  <cp:lastModifiedBy>Kim Fry</cp:lastModifiedBy>
  <cp:revision>8</cp:revision>
  <dcterms:created xsi:type="dcterms:W3CDTF">2014-12-04T17:02:57Z</dcterms:created>
  <dcterms:modified xsi:type="dcterms:W3CDTF">2016-01-11T21:18:24Z</dcterms:modified>
</cp:coreProperties>
</file>