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58D9-01BC-F949-95A4-FCB06A7D396A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CB3-9F80-BE4A-8C34-462BB3AAB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58D9-01BC-F949-95A4-FCB06A7D396A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CB3-9F80-BE4A-8C34-462BB3AAB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58D9-01BC-F949-95A4-FCB06A7D396A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CB3-9F80-BE4A-8C34-462BB3AAB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58D9-01BC-F949-95A4-FCB06A7D396A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CB3-9F80-BE4A-8C34-462BB3AAB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58D9-01BC-F949-95A4-FCB06A7D396A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CB3-9F80-BE4A-8C34-462BB3AAB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58D9-01BC-F949-95A4-FCB06A7D396A}" type="datetimeFigureOut">
              <a:rPr lang="en-US" smtClean="0"/>
              <a:t>9/30/13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CB3-9F80-BE4A-8C34-462BB3AAB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58D9-01BC-F949-95A4-FCB06A7D396A}" type="datetimeFigureOut">
              <a:rPr lang="en-US" smtClean="0"/>
              <a:t>9/30/13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CB3-9F80-BE4A-8C34-462BB3AAB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58D9-01BC-F949-95A4-FCB06A7D396A}" type="datetimeFigureOut">
              <a:rPr lang="en-US" smtClean="0"/>
              <a:t>9/30/13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CB3-9F80-BE4A-8C34-462BB3AAB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58D9-01BC-F949-95A4-FCB06A7D396A}" type="datetimeFigureOut">
              <a:rPr lang="en-US" smtClean="0"/>
              <a:t>9/30/13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CB3-9F80-BE4A-8C34-462BB3AAB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58D9-01BC-F949-95A4-FCB06A7D396A}" type="datetimeFigureOut">
              <a:rPr lang="en-US" smtClean="0"/>
              <a:t>9/30/13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CB3-9F80-BE4A-8C34-462BB3AAB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58D9-01BC-F949-95A4-FCB06A7D396A}" type="datetimeFigureOut">
              <a:rPr lang="en-US" smtClean="0"/>
              <a:t>9/30/13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6CB3-9F80-BE4A-8C34-462BB3AAB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258D9-01BC-F949-95A4-FCB06A7D396A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A6CB3-9F80-BE4A-8C34-462BB3AABC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58" y="1331966"/>
            <a:ext cx="8301385" cy="4177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18" y="1528481"/>
            <a:ext cx="8663429" cy="4346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77" y="1229457"/>
            <a:ext cx="8400033" cy="42980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02" y="1548190"/>
            <a:ext cx="7311489" cy="38057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85" y="959321"/>
            <a:ext cx="8330224" cy="41936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Fry</dc:creator>
  <cp:lastModifiedBy>Brian Fry</cp:lastModifiedBy>
  <cp:revision>1</cp:revision>
  <dcterms:created xsi:type="dcterms:W3CDTF">2013-10-01T02:13:16Z</dcterms:created>
  <dcterms:modified xsi:type="dcterms:W3CDTF">2013-10-01T02:40:33Z</dcterms:modified>
</cp:coreProperties>
</file>