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7114-BE4B-D546-B720-1D8A1195275A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BF04-78E5-2E42-97B7-18A2D5018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42"/>
            <a:ext cx="9144000" cy="5563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133" y="6152880"/>
            <a:ext cx="66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Tan</a:t>
            </a:r>
            <a:r>
              <a:rPr lang="en-US" altLang="ja-JP" smtClean="0"/>
              <a:t>j</a:t>
            </a:r>
            <a:r>
              <a:rPr lang="en-US" smtClean="0"/>
              <a:t>oobi</a:t>
            </a:r>
            <a:r>
              <a:rPr lang="en-US" dirty="0" smtClean="0"/>
              <a:t> </a:t>
            </a:r>
            <a:r>
              <a:rPr lang="ja-JP" altLang="en-US" dirty="0" smtClean="0"/>
              <a:t>　　</a:t>
            </a:r>
            <a:r>
              <a:rPr lang="en-US" dirty="0" err="1" smtClean="0"/>
              <a:t>Omedetoo</a:t>
            </a:r>
            <a:r>
              <a:rPr lang="en-US" dirty="0" smtClean="0"/>
              <a:t>!</a:t>
            </a:r>
          </a:p>
          <a:p>
            <a:pPr algn="ctr"/>
            <a:r>
              <a:rPr lang="ja-JP" altLang="en-US" dirty="0" smtClean="0"/>
              <a:t>たんじょうび　おめでとう！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ropp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1" y="2158768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6061">
            <a:off x="824717" y="490469"/>
            <a:ext cx="1281870" cy="199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49" y="3275218"/>
            <a:ext cx="1973211" cy="1973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7504">
            <a:off x="5291483" y="771789"/>
            <a:ext cx="3064322" cy="2299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622" y="1813314"/>
            <a:ext cx="345454" cy="345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0157" y="3674405"/>
            <a:ext cx="1744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 smtClean="0"/>
              <a:t>４月</a:t>
            </a:r>
            <a:endParaRPr lang="en-US" altLang="ja-JP" sz="72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shi-gatsu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6061">
            <a:off x="824717" y="490469"/>
            <a:ext cx="1281870" cy="199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01" y="3498203"/>
            <a:ext cx="1973211" cy="1973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0157" y="3674405"/>
            <a:ext cx="1989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/>
              <a:t>8</a:t>
            </a:r>
            <a:r>
              <a:rPr lang="ja-JP" altLang="en-US" sz="7200" dirty="0" smtClean="0"/>
              <a:t>月</a:t>
            </a:r>
            <a:r>
              <a:rPr lang="en-US" sz="2800" dirty="0" err="1" smtClean="0"/>
              <a:t>hachi-gatsu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5260">
            <a:off x="5700157" y="658623"/>
            <a:ext cx="3079177" cy="230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59" y="2215398"/>
            <a:ext cx="345454" cy="345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43" y="2366860"/>
            <a:ext cx="1464404" cy="288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6061">
            <a:off x="824717" y="490469"/>
            <a:ext cx="1281870" cy="199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01" y="3498203"/>
            <a:ext cx="1973211" cy="1973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0157" y="3674405"/>
            <a:ext cx="2413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/>
              <a:t>12</a:t>
            </a:r>
            <a:r>
              <a:rPr lang="ja-JP" altLang="en-US" sz="7200" dirty="0" smtClean="0"/>
              <a:t>月</a:t>
            </a:r>
            <a:r>
              <a:rPr lang="en-US" altLang="ja-JP" sz="2800" dirty="0" err="1" smtClean="0"/>
              <a:t>juu-ni</a:t>
            </a:r>
            <a:r>
              <a:rPr lang="en-US" altLang="ja-JP" sz="2800" dirty="0"/>
              <a:t> </a:t>
            </a:r>
            <a:r>
              <a:rPr lang="en-US" sz="2800" dirty="0" err="1" smtClean="0"/>
              <a:t>gatsu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0" y="2361501"/>
            <a:ext cx="2847170" cy="2847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5980">
            <a:off x="4922746" y="796896"/>
            <a:ext cx="3191251" cy="2393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430" y="1261676"/>
            <a:ext cx="345454" cy="34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6061">
            <a:off x="824717" y="490469"/>
            <a:ext cx="1281870" cy="199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183" y="3469118"/>
            <a:ext cx="1973211" cy="1973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0157" y="3674405"/>
            <a:ext cx="2413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/>
              <a:t>2</a:t>
            </a:r>
            <a:r>
              <a:rPr lang="ja-JP" altLang="en-US" sz="7200" dirty="0" smtClean="0"/>
              <a:t>月</a:t>
            </a:r>
            <a:endParaRPr lang="en-US" altLang="ja-JP" sz="7200" dirty="0" smtClean="0"/>
          </a:p>
          <a:p>
            <a:r>
              <a:rPr lang="en-US" altLang="ja-JP" sz="2800" dirty="0" err="1" smtClean="0"/>
              <a:t>ni</a:t>
            </a:r>
            <a:r>
              <a:rPr lang="en-US" altLang="ja-JP" sz="2800" dirty="0" smtClean="0"/>
              <a:t> </a:t>
            </a:r>
            <a:r>
              <a:rPr lang="en-US" sz="2800" dirty="0" err="1" smtClean="0"/>
              <a:t>gatsu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8" y="2363787"/>
            <a:ext cx="2621235" cy="2621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991">
            <a:off x="4459927" y="525369"/>
            <a:ext cx="4286591" cy="3236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03" y="1773596"/>
            <a:ext cx="345454" cy="34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037" y="232680"/>
            <a:ext cx="7454795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		-	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ichi-gatsu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February		-	</a:t>
            </a:r>
            <a:r>
              <a:rPr lang="en-US" dirty="0"/>
              <a:t>2</a:t>
            </a:r>
            <a:r>
              <a:rPr lang="ja-JP" altLang="en-US" dirty="0" smtClean="0"/>
              <a:t>月</a:t>
            </a:r>
            <a:r>
              <a:rPr lang="en-US" dirty="0" smtClean="0"/>
              <a:t>		</a:t>
            </a:r>
            <a:r>
              <a:rPr lang="en-US" dirty="0" err="1" smtClean="0"/>
              <a:t>ni-gatsu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March		-	</a:t>
            </a:r>
            <a:r>
              <a:rPr lang="en-US" dirty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san-</a:t>
            </a:r>
            <a:r>
              <a:rPr lang="en-US" altLang="ja-JP" dirty="0" err="1" smtClean="0"/>
              <a:t>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April			-	</a:t>
            </a:r>
            <a:r>
              <a:rPr lang="en-US" dirty="0"/>
              <a:t>4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shi-gatsu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May			-	</a:t>
            </a:r>
            <a:r>
              <a:rPr lang="en-US" dirty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go-</a:t>
            </a:r>
            <a:r>
              <a:rPr lang="en-US" altLang="ja-JP" dirty="0" err="1" smtClean="0"/>
              <a:t>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June			-	</a:t>
            </a:r>
            <a:r>
              <a:rPr lang="en-US" dirty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roku-gatsu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July			-	</a:t>
            </a:r>
            <a:r>
              <a:rPr lang="en-US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shichi-gatsu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August		-	</a:t>
            </a:r>
            <a:r>
              <a:rPr lang="en-US" dirty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hachi-gatsu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September	-	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	</a:t>
            </a:r>
            <a:r>
              <a:rPr lang="en-US" altLang="ja-JP" dirty="0" err="1" smtClean="0"/>
              <a:t>ku-gatsu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October		-	10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juu-gatsu</a:t>
            </a:r>
            <a:endParaRPr lang="en-US" altLang="ja-JP" dirty="0" smtClean="0"/>
          </a:p>
          <a:p>
            <a:endParaRPr lang="en-US" dirty="0" smtClean="0"/>
          </a:p>
          <a:p>
            <a:r>
              <a:rPr lang="en-US" dirty="0" smtClean="0"/>
              <a:t>November	-	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juu-ichi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gatsu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December	-	</a:t>
            </a:r>
            <a:r>
              <a:rPr lang="en-US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juu-ni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gatsu</a:t>
            </a:r>
            <a:endParaRPr lang="en-US" altLang="ja-JP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61898" y="1386385"/>
            <a:ext cx="266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Tanjoobi-wa</a:t>
            </a:r>
            <a:r>
              <a:rPr lang="en-US" dirty="0" smtClean="0"/>
              <a:t> </a:t>
            </a:r>
            <a:r>
              <a:rPr lang="en-US" dirty="0" err="1" smtClean="0"/>
              <a:t>itsu</a:t>
            </a:r>
            <a:r>
              <a:rPr lang="en-US" dirty="0" smtClean="0"/>
              <a:t>?</a:t>
            </a:r>
          </a:p>
          <a:p>
            <a:r>
              <a:rPr lang="ja-JP" altLang="en-US" dirty="0" smtClean="0"/>
              <a:t>たんじょうびは　いつ？</a:t>
            </a:r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54" y="3771748"/>
            <a:ext cx="804858" cy="804858"/>
          </a:xfrm>
          <a:prstGeom prst="rect">
            <a:avLst/>
          </a:prstGeom>
        </p:spPr>
      </p:pic>
      <p:pic>
        <p:nvPicPr>
          <p:cNvPr id="22" name="Picture 21" descr="Keropp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48" y="3573022"/>
            <a:ext cx="1938106" cy="19381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6061">
            <a:off x="5576547" y="2582998"/>
            <a:ext cx="770701" cy="119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186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Fry</dc:creator>
  <cp:lastModifiedBy>Brian Fry</cp:lastModifiedBy>
  <cp:revision>4</cp:revision>
  <dcterms:created xsi:type="dcterms:W3CDTF">2013-09-09T14:04:48Z</dcterms:created>
  <dcterms:modified xsi:type="dcterms:W3CDTF">2013-09-09T14:05:52Z</dcterms:modified>
</cp:coreProperties>
</file>